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8" r:id="rId2"/>
    <p:sldId id="257" r:id="rId3"/>
    <p:sldId id="256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3" autoAdjust="0"/>
    <p:restoredTop sz="94660"/>
  </p:normalViewPr>
  <p:slideViewPr>
    <p:cSldViewPr snapToGrid="0">
      <p:cViewPr>
        <p:scale>
          <a:sx n="100" d="100"/>
          <a:sy n="100" d="100"/>
        </p:scale>
        <p:origin x="-258" y="-9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28FD43-54A5-4121-BE5A-10BB96E9FE3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788E41D-584D-4C33-9667-D78669C5933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C52190-8A0B-4D5D-8BA0-19FBC6BD24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90462D-7B1B-4FE4-853C-B5B95B2F38EF}" type="datetimeFigureOut">
              <a:rPr lang="en-US" smtClean="0"/>
              <a:t>11/17/2019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CF91D44-490D-4EB6-B26D-E12DD692BC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B07889-14D2-4D13-B94D-1BE68A541B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CFAE0D-249A-4280-A663-4DCBCC8C1E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0810246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9749C2-5164-43AF-B406-3C221DA456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DC32408-4FB6-4651-963B-832623FEB46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0542504-363B-481B-A4B9-CA42AC3964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90462D-7B1B-4FE4-853C-B5B95B2F38EF}" type="datetimeFigureOut">
              <a:rPr lang="en-US" smtClean="0"/>
              <a:t>11/17/2019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E96A1AF-C96C-4CBC-9182-2AC1BCB515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F95002D-A0E3-4EA6-A451-64D1B72DC5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CFAE0D-249A-4280-A663-4DCBCC8C1E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72392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1122678-3000-4E7C-BE31-76AFE3BF2C4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EA15955-B132-4B1A-9612-09F2A101896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D826B2E-3628-4E11-B2DF-488B445CA4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90462D-7B1B-4FE4-853C-B5B95B2F38EF}" type="datetimeFigureOut">
              <a:rPr lang="en-US" smtClean="0"/>
              <a:t>11/17/2019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900B88A-AB6C-447C-850D-2B701306A7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3392604-0231-4E9B-9BD3-913C6AC152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CFAE0D-249A-4280-A663-4DCBCC8C1E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292315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35B386-8819-4734-BFF3-52D8BF07CA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13DF718-E2C6-42B9-B4A7-0F1090BCC63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572AC90-EBBC-4717-878A-87A933BF3C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90462D-7B1B-4FE4-853C-B5B95B2F38EF}" type="datetimeFigureOut">
              <a:rPr lang="en-US" smtClean="0"/>
              <a:t>11/17/2019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1A53C3D-E8D6-4F48-B8F1-3B6644F17A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9959D84-2665-4F1B-8294-3F010F11B4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CFAE0D-249A-4280-A663-4DCBCC8C1E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18151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D40528-F5E5-4E08-9F4A-C70557A3B2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317F5BA-2C67-43A9-9D25-577FE496B86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7EACB37-34F2-4CC4-BEB6-76CA205E0C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90462D-7B1B-4FE4-853C-B5B95B2F38EF}" type="datetimeFigureOut">
              <a:rPr lang="en-US" smtClean="0"/>
              <a:t>11/17/2019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3A902CA-5D47-4684-8157-2DB461A295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C1EE0E-6A72-4AF2-96CB-788872F07C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CFAE0D-249A-4280-A663-4DCBCC8C1E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412869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92978E-4462-4053-BADB-605885490C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605CC7-06BB-4BD4-8A80-50C80BDE025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1645CF5-183C-455B-96DD-7BC8A3C1717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F1FF0FC-3E86-46B8-87D3-4D6EA255AD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90462D-7B1B-4FE4-853C-B5B95B2F38EF}" type="datetimeFigureOut">
              <a:rPr lang="en-US" smtClean="0"/>
              <a:t>11/17/2019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90FCD83-500E-4EBF-8762-11E732A2E1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51A8B0B-8828-4896-886D-443460044A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CFAE0D-249A-4280-A663-4DCBCC8C1E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289217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F5F317-6236-440E-811C-C2FB314417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D31260C-1342-4935-ADB4-5E9B822AC26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D4DD421-8AA1-4174-8788-EFD72D962D8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C7D936A-C2E5-4920-A848-A4716E134C1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63C847F-1BEE-4A82-90FD-DB940398937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445892B-3489-4BC5-9138-361B4BF0C6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90462D-7B1B-4FE4-853C-B5B95B2F38EF}" type="datetimeFigureOut">
              <a:rPr lang="en-US" smtClean="0"/>
              <a:t>11/17/2019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3C28FC8-5AFA-4BDA-AA6A-A253A3E484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E343683-07B4-44CE-9228-21C7E59598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CFAE0D-249A-4280-A663-4DCBCC8C1E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81441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45FF97-C91B-428F-BDFA-773274699A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44CE9BC-B0E8-45C2-A8A6-2E6FE3C437B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90462D-7B1B-4FE4-853C-B5B95B2F38EF}" type="datetimeFigureOut">
              <a:rPr lang="en-US" smtClean="0"/>
              <a:t>11/17/2019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D9AC844-FEEC-49DA-852B-32725BF442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EDC5FE8-AE31-4044-8F4B-2BAAB6B8C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CFAE0D-249A-4280-A663-4DCBCC8C1E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90926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A0AA592-24AC-495D-B880-F8F1D73EDA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90462D-7B1B-4FE4-853C-B5B95B2F38EF}" type="datetimeFigureOut">
              <a:rPr lang="en-US" smtClean="0"/>
              <a:t>11/17/2019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8DD8222-3248-42D1-B877-F2F8E069ED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C236DB9-190E-4846-9FB7-0C4A840234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CFAE0D-249A-4280-A663-4DCBCC8C1E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054062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A9629C-69D6-4A85-8642-A1DDE95F56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5D1FAC-2085-4464-B87C-57CCDF6E980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65F345F-E699-442E-A20D-A87B53F1C68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C0B4296-7CAA-448F-97BB-C5FDA0968B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90462D-7B1B-4FE4-853C-B5B95B2F38EF}" type="datetimeFigureOut">
              <a:rPr lang="en-US" smtClean="0"/>
              <a:t>11/17/2019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C15259D-75D8-479E-91A5-F82B7E1250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F667CA3-D677-41D4-8EF4-CE050CEDBD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CFAE0D-249A-4280-A663-4DCBCC8C1E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564485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82668F-F0EF-4D1E-A94F-9672F36B79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F9B72E9-C589-4571-9FFD-D35498F367D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025B3FB-B110-448F-A480-5CE8BD0FDAD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33FF314-1146-477C-B0A2-086B56A760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90462D-7B1B-4FE4-853C-B5B95B2F38EF}" type="datetimeFigureOut">
              <a:rPr lang="en-US" smtClean="0"/>
              <a:t>11/17/2019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10B2043-331C-488A-9005-743895F6D1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D6F55E7-18E0-4894-A8AB-F74461BFA3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CFAE0D-249A-4280-A663-4DCBCC8C1E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9180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4AEF7BB-EF25-42A7-9796-F56277A3C3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3DACDF5-AFD4-4788-9BEC-4CE0B8FC894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1D70280-D588-4921-9275-6113161D22C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490462D-7B1B-4FE4-853C-B5B95B2F38EF}" type="datetimeFigureOut">
              <a:rPr lang="en-US" smtClean="0"/>
              <a:t>11/17/2019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AF3FA3C-83A8-4E33-8199-5C2AD28E290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E7C043D-D3ED-4CB8-9869-5208A1D6331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5CFAE0D-249A-4280-A663-4DCBCC8C1E0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09822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AB4C81F-9866-4C3F-99BE-3FF9F53182B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7000" y="0"/>
            <a:ext cx="6858000" cy="6858000"/>
          </a:xfrm>
          <a:prstGeom prst="rect">
            <a:avLst/>
          </a:prstGeom>
        </p:spPr>
      </p:pic>
      <p:sp>
        <p:nvSpPr>
          <p:cNvPr id="5" name="Freeform: Shape 4">
            <a:extLst>
              <a:ext uri="{FF2B5EF4-FFF2-40B4-BE49-F238E27FC236}">
                <a16:creationId xmlns:a16="http://schemas.microsoft.com/office/drawing/2014/main" id="{3C988482-7E94-448E-A3DB-FCE9967E6F8E}"/>
              </a:ext>
            </a:extLst>
          </p:cNvPr>
          <p:cNvSpPr/>
          <p:nvPr/>
        </p:nvSpPr>
        <p:spPr>
          <a:xfrm>
            <a:off x="3051544" y="1828800"/>
            <a:ext cx="2764465" cy="4189228"/>
          </a:xfrm>
          <a:custGeom>
            <a:avLst/>
            <a:gdLst>
              <a:gd name="connsiteX0" fmla="*/ 404037 w 2764465"/>
              <a:gd name="connsiteY0" fmla="*/ 0 h 4189228"/>
              <a:gd name="connsiteX1" fmla="*/ 1977656 w 2764465"/>
              <a:gd name="connsiteY1" fmla="*/ 978195 h 4189228"/>
              <a:gd name="connsiteX2" fmla="*/ 2424223 w 2764465"/>
              <a:gd name="connsiteY2" fmla="*/ 1594884 h 4189228"/>
              <a:gd name="connsiteX3" fmla="*/ 2764465 w 2764465"/>
              <a:gd name="connsiteY3" fmla="*/ 3965944 h 4189228"/>
              <a:gd name="connsiteX4" fmla="*/ 1095154 w 2764465"/>
              <a:gd name="connsiteY4" fmla="*/ 4189228 h 4189228"/>
              <a:gd name="connsiteX5" fmla="*/ 0 w 2764465"/>
              <a:gd name="connsiteY5" fmla="*/ 2009553 h 4189228"/>
              <a:gd name="connsiteX6" fmla="*/ 404037 w 2764465"/>
              <a:gd name="connsiteY6" fmla="*/ 0 h 41892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764465" h="4189228">
                <a:moveTo>
                  <a:pt x="404037" y="0"/>
                </a:moveTo>
                <a:lnTo>
                  <a:pt x="1977656" y="978195"/>
                </a:lnTo>
                <a:lnTo>
                  <a:pt x="2424223" y="1594884"/>
                </a:lnTo>
                <a:lnTo>
                  <a:pt x="2764465" y="3965944"/>
                </a:lnTo>
                <a:lnTo>
                  <a:pt x="1095154" y="4189228"/>
                </a:lnTo>
                <a:lnTo>
                  <a:pt x="0" y="2009553"/>
                </a:lnTo>
                <a:lnTo>
                  <a:pt x="404037" y="0"/>
                </a:lnTo>
                <a:close/>
              </a:path>
            </a:pathLst>
          </a:cu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6127864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C2C2C4F-EEAC-450F-8273-3604ADBB008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7000" y="0"/>
            <a:ext cx="6858000" cy="6858000"/>
          </a:xfrm>
          <a:prstGeom prst="rect">
            <a:avLst/>
          </a:prstGeom>
        </p:spPr>
      </p:pic>
      <p:sp>
        <p:nvSpPr>
          <p:cNvPr id="4" name="Freeform: Shape 3">
            <a:extLst>
              <a:ext uri="{FF2B5EF4-FFF2-40B4-BE49-F238E27FC236}">
                <a16:creationId xmlns:a16="http://schemas.microsoft.com/office/drawing/2014/main" id="{439E4F86-029F-4477-8DD0-BEAD63A73D33}"/>
              </a:ext>
            </a:extLst>
          </p:cNvPr>
          <p:cNvSpPr/>
          <p:nvPr/>
        </p:nvSpPr>
        <p:spPr>
          <a:xfrm>
            <a:off x="5953125" y="1009650"/>
            <a:ext cx="3409950" cy="2971800"/>
          </a:xfrm>
          <a:custGeom>
            <a:avLst/>
            <a:gdLst>
              <a:gd name="connsiteX0" fmla="*/ 3409950 w 3409950"/>
              <a:gd name="connsiteY0" fmla="*/ 1295400 h 2628900"/>
              <a:gd name="connsiteX1" fmla="*/ 1905000 w 3409950"/>
              <a:gd name="connsiteY1" fmla="*/ 0 h 2628900"/>
              <a:gd name="connsiteX2" fmla="*/ 0 w 3409950"/>
              <a:gd name="connsiteY2" fmla="*/ 819150 h 2628900"/>
              <a:gd name="connsiteX3" fmla="*/ 1133475 w 3409950"/>
              <a:gd name="connsiteY3" fmla="*/ 2628900 h 2628900"/>
              <a:gd name="connsiteX4" fmla="*/ 3409950 w 3409950"/>
              <a:gd name="connsiteY4" fmla="*/ 1295400 h 2628900"/>
              <a:gd name="connsiteX0" fmla="*/ 3409950 w 3409950"/>
              <a:gd name="connsiteY0" fmla="*/ 1295400 h 2971800"/>
              <a:gd name="connsiteX1" fmla="*/ 1905000 w 3409950"/>
              <a:gd name="connsiteY1" fmla="*/ 0 h 2971800"/>
              <a:gd name="connsiteX2" fmla="*/ 0 w 3409950"/>
              <a:gd name="connsiteY2" fmla="*/ 819150 h 2971800"/>
              <a:gd name="connsiteX3" fmla="*/ 1666875 w 3409950"/>
              <a:gd name="connsiteY3" fmla="*/ 2971800 h 2971800"/>
              <a:gd name="connsiteX4" fmla="*/ 3409950 w 3409950"/>
              <a:gd name="connsiteY4" fmla="*/ 1295400 h 2971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409950" h="2971800">
                <a:moveTo>
                  <a:pt x="3409950" y="1295400"/>
                </a:moveTo>
                <a:lnTo>
                  <a:pt x="1905000" y="0"/>
                </a:lnTo>
                <a:lnTo>
                  <a:pt x="0" y="819150"/>
                </a:lnTo>
                <a:lnTo>
                  <a:pt x="1666875" y="2971800"/>
                </a:lnTo>
                <a:lnTo>
                  <a:pt x="3409950" y="1295400"/>
                </a:lnTo>
                <a:close/>
              </a:path>
            </a:pathLst>
          </a:cu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1784508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728E2A9B-73CF-44A7-A28C-5160C725E7D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67000" y="0"/>
            <a:ext cx="6858000" cy="6858000"/>
          </a:xfrm>
          <a:prstGeom prst="rect">
            <a:avLst/>
          </a:prstGeom>
        </p:spPr>
      </p:pic>
      <p:sp>
        <p:nvSpPr>
          <p:cNvPr id="6" name="Freeform: Shape 5">
            <a:extLst>
              <a:ext uri="{FF2B5EF4-FFF2-40B4-BE49-F238E27FC236}">
                <a16:creationId xmlns:a16="http://schemas.microsoft.com/office/drawing/2014/main" id="{6BC700CC-8505-49BE-B600-B8AFE305D4BD}"/>
              </a:ext>
            </a:extLst>
          </p:cNvPr>
          <p:cNvSpPr/>
          <p:nvPr/>
        </p:nvSpPr>
        <p:spPr>
          <a:xfrm>
            <a:off x="3876675" y="1504950"/>
            <a:ext cx="3619500" cy="3924300"/>
          </a:xfrm>
          <a:custGeom>
            <a:avLst/>
            <a:gdLst>
              <a:gd name="connsiteX0" fmla="*/ 3524250 w 3619500"/>
              <a:gd name="connsiteY0" fmla="*/ 1181100 h 3924300"/>
              <a:gd name="connsiteX1" fmla="*/ 2676525 w 3619500"/>
              <a:gd name="connsiteY1" fmla="*/ 0 h 3924300"/>
              <a:gd name="connsiteX2" fmla="*/ 1085850 w 3619500"/>
              <a:gd name="connsiteY2" fmla="*/ 295275 h 3924300"/>
              <a:gd name="connsiteX3" fmla="*/ 314325 w 3619500"/>
              <a:gd name="connsiteY3" fmla="*/ 828675 h 3924300"/>
              <a:gd name="connsiteX4" fmla="*/ 0 w 3619500"/>
              <a:gd name="connsiteY4" fmla="*/ 1371600 h 3924300"/>
              <a:gd name="connsiteX5" fmla="*/ 390525 w 3619500"/>
              <a:gd name="connsiteY5" fmla="*/ 3638550 h 3924300"/>
              <a:gd name="connsiteX6" fmla="*/ 552450 w 3619500"/>
              <a:gd name="connsiteY6" fmla="*/ 3924300 h 3924300"/>
              <a:gd name="connsiteX7" fmla="*/ 3619500 w 3619500"/>
              <a:gd name="connsiteY7" fmla="*/ 1562100 h 3924300"/>
              <a:gd name="connsiteX8" fmla="*/ 3524250 w 3619500"/>
              <a:gd name="connsiteY8" fmla="*/ 1181100 h 3924300"/>
              <a:gd name="connsiteX0" fmla="*/ 3524250 w 3619500"/>
              <a:gd name="connsiteY0" fmla="*/ 1181100 h 3924300"/>
              <a:gd name="connsiteX1" fmla="*/ 2676525 w 3619500"/>
              <a:gd name="connsiteY1" fmla="*/ 0 h 3924300"/>
              <a:gd name="connsiteX2" fmla="*/ 1905000 w 3619500"/>
              <a:gd name="connsiteY2" fmla="*/ 304800 h 3924300"/>
              <a:gd name="connsiteX3" fmla="*/ 1085850 w 3619500"/>
              <a:gd name="connsiteY3" fmla="*/ 295275 h 3924300"/>
              <a:gd name="connsiteX4" fmla="*/ 314325 w 3619500"/>
              <a:gd name="connsiteY4" fmla="*/ 828675 h 3924300"/>
              <a:gd name="connsiteX5" fmla="*/ 0 w 3619500"/>
              <a:gd name="connsiteY5" fmla="*/ 1371600 h 3924300"/>
              <a:gd name="connsiteX6" fmla="*/ 390525 w 3619500"/>
              <a:gd name="connsiteY6" fmla="*/ 3638550 h 3924300"/>
              <a:gd name="connsiteX7" fmla="*/ 552450 w 3619500"/>
              <a:gd name="connsiteY7" fmla="*/ 3924300 h 3924300"/>
              <a:gd name="connsiteX8" fmla="*/ 3619500 w 3619500"/>
              <a:gd name="connsiteY8" fmla="*/ 1562100 h 3924300"/>
              <a:gd name="connsiteX9" fmla="*/ 3524250 w 3619500"/>
              <a:gd name="connsiteY9" fmla="*/ 1181100 h 3924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619500" h="3924300">
                <a:moveTo>
                  <a:pt x="3524250" y="1181100"/>
                </a:moveTo>
                <a:lnTo>
                  <a:pt x="2676525" y="0"/>
                </a:lnTo>
                <a:cubicBezTo>
                  <a:pt x="2400300" y="50800"/>
                  <a:pt x="2181225" y="254000"/>
                  <a:pt x="1905000" y="304800"/>
                </a:cubicBezTo>
                <a:lnTo>
                  <a:pt x="1085850" y="295275"/>
                </a:lnTo>
                <a:lnTo>
                  <a:pt x="314325" y="828675"/>
                </a:lnTo>
                <a:lnTo>
                  <a:pt x="0" y="1371600"/>
                </a:lnTo>
                <a:lnTo>
                  <a:pt x="390525" y="3638550"/>
                </a:lnTo>
                <a:lnTo>
                  <a:pt x="552450" y="3924300"/>
                </a:lnTo>
                <a:lnTo>
                  <a:pt x="3619500" y="1562100"/>
                </a:lnTo>
                <a:lnTo>
                  <a:pt x="3524250" y="1181100"/>
                </a:lnTo>
                <a:close/>
              </a:path>
            </a:pathLst>
          </a:cu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866016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26</TotalTime>
  <Words>0</Words>
  <Application>Microsoft Office PowerPoint</Application>
  <PresentationFormat>Widescreen</PresentationFormat>
  <Paragraphs>0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7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Matt Whalen</dc:creator>
  <cp:lastModifiedBy>Matt Whalen</cp:lastModifiedBy>
  <cp:revision>3</cp:revision>
  <dcterms:created xsi:type="dcterms:W3CDTF">2019-11-15T23:32:38Z</dcterms:created>
  <dcterms:modified xsi:type="dcterms:W3CDTF">2019-11-17T23:09:41Z</dcterms:modified>
</cp:coreProperties>
</file>

<file path=docProps/thumbnail.jpeg>
</file>